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8" r:id="rId5"/>
    <p:sldId id="257" r:id="rId6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215F9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7F1E8CD-87A3-409A-A0B7-986D6B441C39}" v="2" dt="2025-02-05T11:05:47.793"/>
    <p1510:client id="{35CCA717-64F2-4769-BF1F-16B19095D565}" v="3" dt="2025-02-05T10:54:56.618"/>
    <p1510:client id="{69D7C603-B03E-4A94-875D-6016CB18BD4C}" v="3" dt="2025-02-05T11:03:41.913"/>
    <p1510:client id="{6DB63F11-609E-4580-B173-31F1847C5AAF}" v="4" dt="2025-02-05T10:31:52.630"/>
    <p1510:client id="{B5797D48-E78E-4485-8D7B-348629B832D4}" v="4" dt="2025-02-05T10:52:30.69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206" y="2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microsoft.com/office/2016/11/relationships/changesInfo" Target="changesInfos/changesInfo1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ergio Miguel" userId="09a8c75f-ff7f-4676-955b-0f07b7188bbf" providerId="ADAL" clId="{E091DF75-4201-48DF-923E-9BE503395F6C}"/>
    <pc:docChg chg="undo custSel addSld delSld modSld modMainMaster">
      <pc:chgData name="Sergio Miguel" userId="09a8c75f-ff7f-4676-955b-0f07b7188bbf" providerId="ADAL" clId="{E091DF75-4201-48DF-923E-9BE503395F6C}" dt="2024-10-23T20:18:06.701" v="38" actId="20577"/>
      <pc:docMkLst>
        <pc:docMk/>
      </pc:docMkLst>
      <pc:sldChg chg="del">
        <pc:chgData name="Sergio Miguel" userId="09a8c75f-ff7f-4676-955b-0f07b7188bbf" providerId="ADAL" clId="{E091DF75-4201-48DF-923E-9BE503395F6C}" dt="2024-10-23T17:36:20.883" v="4" actId="47"/>
        <pc:sldMkLst>
          <pc:docMk/>
          <pc:sldMk cId="4156100284" sldId="256"/>
        </pc:sldMkLst>
      </pc:sldChg>
      <pc:sldChg chg="addSp delSp modSp mod setBg">
        <pc:chgData name="Sergio Miguel" userId="09a8c75f-ff7f-4676-955b-0f07b7188bbf" providerId="ADAL" clId="{E091DF75-4201-48DF-923E-9BE503395F6C}" dt="2024-10-23T20:18:06.701" v="38" actId="20577"/>
        <pc:sldMkLst>
          <pc:docMk/>
          <pc:sldMk cId="2307593279" sldId="257"/>
        </pc:sldMkLst>
      </pc:sldChg>
      <pc:sldChg chg="modSp">
        <pc:chgData name="Sergio Miguel" userId="09a8c75f-ff7f-4676-955b-0f07b7188bbf" providerId="ADAL" clId="{E091DF75-4201-48DF-923E-9BE503395F6C}" dt="2024-10-23T17:35:40.542" v="3" actId="732"/>
        <pc:sldMkLst>
          <pc:docMk/>
          <pc:sldMk cId="359246181" sldId="258"/>
        </pc:sldMkLst>
      </pc:sldChg>
      <pc:sldChg chg="del">
        <pc:chgData name="Sergio Miguel" userId="09a8c75f-ff7f-4676-955b-0f07b7188bbf" providerId="ADAL" clId="{E091DF75-4201-48DF-923E-9BE503395F6C}" dt="2024-10-23T17:36:47.778" v="5" actId="47"/>
        <pc:sldMkLst>
          <pc:docMk/>
          <pc:sldMk cId="2083686070" sldId="259"/>
        </pc:sldMkLst>
      </pc:sldChg>
      <pc:sldChg chg="add del">
        <pc:chgData name="Sergio Miguel" userId="09a8c75f-ff7f-4676-955b-0f07b7188bbf" providerId="ADAL" clId="{E091DF75-4201-48DF-923E-9BE503395F6C}" dt="2024-10-23T17:37:35.014" v="9"/>
        <pc:sldMkLst>
          <pc:docMk/>
          <pc:sldMk cId="3653359214" sldId="259"/>
        </pc:sldMkLst>
      </pc:sldChg>
      <pc:sldChg chg="del">
        <pc:chgData name="Sergio Miguel" userId="09a8c75f-ff7f-4676-955b-0f07b7188bbf" providerId="ADAL" clId="{E091DF75-4201-48DF-923E-9BE503395F6C}" dt="2024-10-23T17:37:16.951" v="6" actId="47"/>
        <pc:sldMkLst>
          <pc:docMk/>
          <pc:sldMk cId="1115347514" sldId="260"/>
        </pc:sldMkLst>
      </pc:sldChg>
      <pc:sldMasterChg chg="setBg modSldLayout">
        <pc:chgData name="Sergio Miguel" userId="09a8c75f-ff7f-4676-955b-0f07b7188bbf" providerId="ADAL" clId="{E091DF75-4201-48DF-923E-9BE503395F6C}" dt="2024-10-23T17:38:21.633" v="15"/>
        <pc:sldMasterMkLst>
          <pc:docMk/>
          <pc:sldMasterMk cId="467896613" sldId="2147483648"/>
        </pc:sldMasterMkLst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1640776354" sldId="2147483649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3641712906" sldId="2147483650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2916660627" sldId="2147483651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2453335366" sldId="2147483652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3739961665" sldId="2147483653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718627718" sldId="2147483654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484597594" sldId="2147483655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2193825038" sldId="2147483656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1749379234" sldId="2147483657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3593411280" sldId="2147483658"/>
          </pc:sldLayoutMkLst>
        </pc:sldLayoutChg>
        <pc:sldLayoutChg chg="setBg">
          <pc:chgData name="Sergio Miguel" userId="09a8c75f-ff7f-4676-955b-0f07b7188bbf" providerId="ADAL" clId="{E091DF75-4201-48DF-923E-9BE503395F6C}" dt="2024-10-23T17:38:21.633" v="15"/>
          <pc:sldLayoutMkLst>
            <pc:docMk/>
            <pc:sldMasterMk cId="467896613" sldId="2147483648"/>
            <pc:sldLayoutMk cId="740973577" sldId="2147483659"/>
          </pc:sldLayoutMkLst>
        </pc:sldLayoutChg>
      </pc:sldMasterChg>
    </pc:docChg>
  </pc:docChgLst>
  <pc:docChgLst>
    <pc:chgData name="Sergio Miguel" userId="09a8c75f-ff7f-4676-955b-0f07b7188bbf" providerId="ADAL" clId="{B5797D48-E78E-4485-8D7B-348629B832D4}"/>
    <pc:docChg chg="undo custSel modSld">
      <pc:chgData name="Sergio Miguel" userId="09a8c75f-ff7f-4676-955b-0f07b7188bbf" providerId="ADAL" clId="{B5797D48-E78E-4485-8D7B-348629B832D4}" dt="2025-02-05T10:52:47.400" v="39" actId="6549"/>
      <pc:docMkLst>
        <pc:docMk/>
      </pc:docMkLst>
      <pc:sldChg chg="addSp modSp mod">
        <pc:chgData name="Sergio Miguel" userId="09a8c75f-ff7f-4676-955b-0f07b7188bbf" providerId="ADAL" clId="{B5797D48-E78E-4485-8D7B-348629B832D4}" dt="2025-02-05T10:52:47.400" v="39" actId="6549"/>
        <pc:sldMkLst>
          <pc:docMk/>
          <pc:sldMk cId="2307593279" sldId="257"/>
        </pc:sldMkLst>
        <pc:spChg chg="mod">
          <ac:chgData name="Sergio Miguel" userId="09a8c75f-ff7f-4676-955b-0f07b7188bbf" providerId="ADAL" clId="{B5797D48-E78E-4485-8D7B-348629B832D4}" dt="2025-02-05T10:52:47.400" v="39" actId="6549"/>
          <ac:spMkLst>
            <pc:docMk/>
            <pc:sldMk cId="2307593279" sldId="257"/>
            <ac:spMk id="4" creationId="{4ABB1FD7-B7E0-2C1A-EDC9-ECE5198F8AAB}"/>
          </ac:spMkLst>
        </pc:spChg>
        <pc:picChg chg="add mod modCrop">
          <ac:chgData name="Sergio Miguel" userId="09a8c75f-ff7f-4676-955b-0f07b7188bbf" providerId="ADAL" clId="{B5797D48-E78E-4485-8D7B-348629B832D4}" dt="2025-02-05T10:50:23.842" v="18" actId="18131"/>
          <ac:picMkLst>
            <pc:docMk/>
            <pc:sldMk cId="2307593279" sldId="257"/>
            <ac:picMk id="5" creationId="{C9D92579-C63B-016F-598C-01936C43BBF3}"/>
          </ac:picMkLst>
        </pc:picChg>
      </pc:sldChg>
      <pc:sldChg chg="addSp delSp modSp mod">
        <pc:chgData name="Sergio Miguel" userId="09a8c75f-ff7f-4676-955b-0f07b7188bbf" providerId="ADAL" clId="{B5797D48-E78E-4485-8D7B-348629B832D4}" dt="2025-02-05T10:49:57.120" v="14" actId="18131"/>
        <pc:sldMkLst>
          <pc:docMk/>
          <pc:sldMk cId="359246181" sldId="258"/>
        </pc:sldMkLst>
        <pc:picChg chg="add del mod modCrop">
          <ac:chgData name="Sergio Miguel" userId="09a8c75f-ff7f-4676-955b-0f07b7188bbf" providerId="ADAL" clId="{B5797D48-E78E-4485-8D7B-348629B832D4}" dt="2025-02-05T10:49:22.657" v="5" actId="478"/>
          <ac:picMkLst>
            <pc:docMk/>
            <pc:sldMk cId="359246181" sldId="258"/>
            <ac:picMk id="2" creationId="{CB42C84F-2658-66EF-F116-191DAD07501A}"/>
          </ac:picMkLst>
        </pc:picChg>
        <pc:picChg chg="del">
          <ac:chgData name="Sergio Miguel" userId="09a8c75f-ff7f-4676-955b-0f07b7188bbf" providerId="ADAL" clId="{B5797D48-E78E-4485-8D7B-348629B832D4}" dt="2025-02-05T10:46:43.681" v="0" actId="478"/>
          <ac:picMkLst>
            <pc:docMk/>
            <pc:sldMk cId="359246181" sldId="258"/>
            <ac:picMk id="4" creationId="{9AA57A96-28BF-EA87-5AA0-BF550EBB956E}"/>
          </ac:picMkLst>
        </pc:picChg>
        <pc:picChg chg="add mod modCrop">
          <ac:chgData name="Sergio Miguel" userId="09a8c75f-ff7f-4676-955b-0f07b7188bbf" providerId="ADAL" clId="{B5797D48-E78E-4485-8D7B-348629B832D4}" dt="2025-02-05T10:49:57.120" v="14" actId="18131"/>
          <ac:picMkLst>
            <pc:docMk/>
            <pc:sldMk cId="359246181" sldId="258"/>
            <ac:picMk id="5" creationId="{6626477B-532D-99F5-4E73-3313D8C65569}"/>
          </ac:picMkLst>
        </pc:picChg>
      </pc:sldChg>
    </pc:docChg>
  </pc:docChgLst>
  <pc:docChgLst>
    <pc:chgData name="Paco Sales" userId="S::psales@colegiosmarianistas.org::3b073095-8abf-4f1a-8b09-67baaa38dbb8" providerId="AD" clId="Web-{ABDA77E8-D0C0-4999-A0BE-127BEAE084AB}"/>
    <pc:docChg chg="modSld">
      <pc:chgData name="Paco Sales" userId="S::psales@colegiosmarianistas.org::3b073095-8abf-4f1a-8b09-67baaa38dbb8" providerId="AD" clId="Web-{ABDA77E8-D0C0-4999-A0BE-127BEAE084AB}" dt="2024-10-17T15:15:35.185" v="0" actId="20577"/>
      <pc:docMkLst>
        <pc:docMk/>
      </pc:docMkLst>
      <pc:sldChg chg="modSp">
        <pc:chgData name="Paco Sales" userId="S::psales@colegiosmarianistas.org::3b073095-8abf-4f1a-8b09-67baaa38dbb8" providerId="AD" clId="Web-{ABDA77E8-D0C0-4999-A0BE-127BEAE084AB}" dt="2024-10-17T15:15:35.185" v="0" actId="20577"/>
        <pc:sldMkLst>
          <pc:docMk/>
          <pc:sldMk cId="2307593279" sldId="257"/>
        </pc:sldMkLst>
      </pc:sldChg>
    </pc:docChg>
  </pc:docChgLst>
  <pc:docChgLst>
    <pc:chgData name="Sergio Miguel" userId="09a8c75f-ff7f-4676-955b-0f07b7188bbf" providerId="ADAL" clId="{6DB63F11-609E-4580-B173-31F1847C5AAF}"/>
    <pc:docChg chg="undo custSel modSld">
      <pc:chgData name="Sergio Miguel" userId="09a8c75f-ff7f-4676-955b-0f07b7188bbf" providerId="ADAL" clId="{6DB63F11-609E-4580-B173-31F1847C5AAF}" dt="2025-02-05T10:44:13.802" v="271" actId="6549"/>
      <pc:docMkLst>
        <pc:docMk/>
      </pc:docMkLst>
      <pc:sldChg chg="addSp modSp mod">
        <pc:chgData name="Sergio Miguel" userId="09a8c75f-ff7f-4676-955b-0f07b7188bbf" providerId="ADAL" clId="{6DB63F11-609E-4580-B173-31F1847C5AAF}" dt="2025-02-05T10:44:13.802" v="271" actId="6549"/>
        <pc:sldMkLst>
          <pc:docMk/>
          <pc:sldMk cId="2307593279" sldId="257"/>
        </pc:sldMkLst>
        <pc:spChg chg="mod">
          <ac:chgData name="Sergio Miguel" userId="09a8c75f-ff7f-4676-955b-0f07b7188bbf" providerId="ADAL" clId="{6DB63F11-609E-4580-B173-31F1847C5AAF}" dt="2025-02-05T10:44:13.802" v="271" actId="6549"/>
          <ac:spMkLst>
            <pc:docMk/>
            <pc:sldMk cId="2307593279" sldId="257"/>
            <ac:spMk id="4" creationId="{4ABB1FD7-B7E0-2C1A-EDC9-ECE5198F8AAB}"/>
          </ac:spMkLst>
        </pc:spChg>
        <pc:picChg chg="add mod modCrop">
          <ac:chgData name="Sergio Miguel" userId="09a8c75f-ff7f-4676-955b-0f07b7188bbf" providerId="ADAL" clId="{6DB63F11-609E-4580-B173-31F1847C5AAF}" dt="2025-02-05T10:32:36.602" v="32" actId="18131"/>
          <ac:picMkLst>
            <pc:docMk/>
            <pc:sldMk cId="2307593279" sldId="257"/>
            <ac:picMk id="2" creationId="{57203255-FA20-9004-DC67-6A0D26266FE3}"/>
          </ac:picMkLst>
        </pc:picChg>
      </pc:sldChg>
      <pc:sldChg chg="addSp delSp modSp mod">
        <pc:chgData name="Sergio Miguel" userId="09a8c75f-ff7f-4676-955b-0f07b7188bbf" providerId="ADAL" clId="{6DB63F11-609E-4580-B173-31F1847C5AAF}" dt="2025-02-05T10:31:33.033" v="22" actId="18131"/>
        <pc:sldMkLst>
          <pc:docMk/>
          <pc:sldMk cId="359246181" sldId="258"/>
        </pc:sldMkLst>
        <pc:picChg chg="add del mod modCrop">
          <ac:chgData name="Sergio Miguel" userId="09a8c75f-ff7f-4676-955b-0f07b7188bbf" providerId="ADAL" clId="{6DB63F11-609E-4580-B173-31F1847C5AAF}" dt="2025-02-05T10:30:35.022" v="9" actId="478"/>
          <ac:picMkLst>
            <pc:docMk/>
            <pc:sldMk cId="359246181" sldId="258"/>
            <ac:picMk id="2" creationId="{B96B89F3-58C4-B480-FFA8-57A3E2D4A5A5}"/>
          </ac:picMkLst>
        </pc:picChg>
        <pc:picChg chg="add mod modCrop">
          <ac:chgData name="Sergio Miguel" userId="09a8c75f-ff7f-4676-955b-0f07b7188bbf" providerId="ADAL" clId="{6DB63F11-609E-4580-B173-31F1847C5AAF}" dt="2025-02-05T10:31:33.033" v="22" actId="18131"/>
          <ac:picMkLst>
            <pc:docMk/>
            <pc:sldMk cId="359246181" sldId="258"/>
            <ac:picMk id="4" creationId="{9AA57A96-28BF-EA87-5AA0-BF550EBB956E}"/>
          </ac:picMkLst>
        </pc:picChg>
        <pc:picChg chg="del">
          <ac:chgData name="Sergio Miguel" userId="09a8c75f-ff7f-4676-955b-0f07b7188bbf" providerId="ADAL" clId="{6DB63F11-609E-4580-B173-31F1847C5AAF}" dt="2025-02-05T10:25:59.855" v="3" actId="478"/>
          <ac:picMkLst>
            <pc:docMk/>
            <pc:sldMk cId="359246181" sldId="258"/>
            <ac:picMk id="1026" creationId="{8B67F1FE-7E8E-DB26-38E1-5BA04DBBD37E}"/>
          </ac:picMkLst>
        </pc:picChg>
      </pc:sldChg>
    </pc:docChg>
  </pc:docChgLst>
  <pc:docChgLst>
    <pc:chgData name="Sergio Miguel" userId="09a8c75f-ff7f-4676-955b-0f07b7188bbf" providerId="ADAL" clId="{27F1E8CD-87A3-409A-A0B7-986D6B441C39}"/>
    <pc:docChg chg="undo custSel modSld">
      <pc:chgData name="Sergio Miguel" userId="09a8c75f-ff7f-4676-955b-0f07b7188bbf" providerId="ADAL" clId="{27F1E8CD-87A3-409A-A0B7-986D6B441C39}" dt="2025-02-05T11:12:23.883" v="250" actId="1076"/>
      <pc:docMkLst>
        <pc:docMk/>
      </pc:docMkLst>
      <pc:sldChg chg="addSp delSp modSp mod">
        <pc:chgData name="Sergio Miguel" userId="09a8c75f-ff7f-4676-955b-0f07b7188bbf" providerId="ADAL" clId="{27F1E8CD-87A3-409A-A0B7-986D6B441C39}" dt="2025-02-05T11:12:23.883" v="250" actId="1076"/>
        <pc:sldMkLst>
          <pc:docMk/>
          <pc:sldMk cId="2307593279" sldId="257"/>
        </pc:sldMkLst>
        <pc:spChg chg="mod">
          <ac:chgData name="Sergio Miguel" userId="09a8c75f-ff7f-4676-955b-0f07b7188bbf" providerId="ADAL" clId="{27F1E8CD-87A3-409A-A0B7-986D6B441C39}" dt="2025-02-05T11:12:23.883" v="250" actId="1076"/>
          <ac:spMkLst>
            <pc:docMk/>
            <pc:sldMk cId="2307593279" sldId="257"/>
            <ac:spMk id="4" creationId="{4ABB1FD7-B7E0-2C1A-EDC9-ECE5198F8AAB}"/>
          </ac:spMkLst>
        </pc:spChg>
        <pc:picChg chg="del">
          <ac:chgData name="Sergio Miguel" userId="09a8c75f-ff7f-4676-955b-0f07b7188bbf" providerId="ADAL" clId="{27F1E8CD-87A3-409A-A0B7-986D6B441C39}" dt="2025-02-05T11:06:07.874" v="13" actId="478"/>
          <ac:picMkLst>
            <pc:docMk/>
            <pc:sldMk cId="2307593279" sldId="257"/>
            <ac:picMk id="2" creationId="{B5C45D22-CC3D-2357-FCD7-1B033DB2FCFB}"/>
          </ac:picMkLst>
        </pc:picChg>
        <pc:picChg chg="add mod modCrop">
          <ac:chgData name="Sergio Miguel" userId="09a8c75f-ff7f-4676-955b-0f07b7188bbf" providerId="ADAL" clId="{27F1E8CD-87A3-409A-A0B7-986D6B441C39}" dt="2025-02-05T11:06:19.414" v="17" actId="18131"/>
          <ac:picMkLst>
            <pc:docMk/>
            <pc:sldMk cId="2307593279" sldId="257"/>
            <ac:picMk id="3" creationId="{63D86942-CDBD-1BC9-17CD-9B1FFF53AAE6}"/>
          </ac:picMkLst>
        </pc:picChg>
        <pc:picChg chg="del">
          <ac:chgData name="Sergio Miguel" userId="09a8c75f-ff7f-4676-955b-0f07b7188bbf" providerId="ADAL" clId="{27F1E8CD-87A3-409A-A0B7-986D6B441C39}" dt="2025-02-05T11:06:09.771" v="14" actId="478"/>
          <ac:picMkLst>
            <pc:docMk/>
            <pc:sldMk cId="2307593279" sldId="257"/>
            <ac:picMk id="6" creationId="{8F943E8F-5B15-49C4-BDD5-9E3C7C10B6A4}"/>
          </ac:picMkLst>
        </pc:picChg>
      </pc:sldChg>
      <pc:sldChg chg="addSp delSp modSp mod">
        <pc:chgData name="Sergio Miguel" userId="09a8c75f-ff7f-4676-955b-0f07b7188bbf" providerId="ADAL" clId="{27F1E8CD-87A3-409A-A0B7-986D6B441C39}" dt="2025-02-05T11:05:39.863" v="7" actId="18131"/>
        <pc:sldMkLst>
          <pc:docMk/>
          <pc:sldMk cId="359246181" sldId="258"/>
        </pc:sldMkLst>
        <pc:picChg chg="add mod modCrop">
          <ac:chgData name="Sergio Miguel" userId="09a8c75f-ff7f-4676-955b-0f07b7188bbf" providerId="ADAL" clId="{27F1E8CD-87A3-409A-A0B7-986D6B441C39}" dt="2025-02-05T11:05:39.863" v="7" actId="18131"/>
          <ac:picMkLst>
            <pc:docMk/>
            <pc:sldMk cId="359246181" sldId="258"/>
            <ac:picMk id="2" creationId="{6AB3181C-EECA-627B-5911-2466A0F1F7EF}"/>
          </ac:picMkLst>
        </pc:picChg>
        <pc:picChg chg="del">
          <ac:chgData name="Sergio Miguel" userId="09a8c75f-ff7f-4676-955b-0f07b7188bbf" providerId="ADAL" clId="{27F1E8CD-87A3-409A-A0B7-986D6B441C39}" dt="2025-02-05T11:05:04.317" v="0" actId="478"/>
          <ac:picMkLst>
            <pc:docMk/>
            <pc:sldMk cId="359246181" sldId="258"/>
            <ac:picMk id="3" creationId="{71ACC3EA-0EF1-A5BC-B59A-7EB54DCF7A47}"/>
          </ac:picMkLst>
        </pc:picChg>
      </pc:sldChg>
    </pc:docChg>
  </pc:docChgLst>
  <pc:docChgLst>
    <pc:chgData name="Sergio Miguel" userId="09a8c75f-ff7f-4676-955b-0f07b7188bbf" providerId="ADAL" clId="{69D7C603-B03E-4A94-875D-6016CB18BD4C}"/>
    <pc:docChg chg="undo custSel modSld">
      <pc:chgData name="Sergio Miguel" userId="09a8c75f-ff7f-4676-955b-0f07b7188bbf" providerId="ADAL" clId="{69D7C603-B03E-4A94-875D-6016CB18BD4C}" dt="2025-02-05T11:04:25.004" v="64" actId="1076"/>
      <pc:docMkLst>
        <pc:docMk/>
      </pc:docMkLst>
      <pc:sldChg chg="addSp modSp mod">
        <pc:chgData name="Sergio Miguel" userId="09a8c75f-ff7f-4676-955b-0f07b7188bbf" providerId="ADAL" clId="{69D7C603-B03E-4A94-875D-6016CB18BD4C}" dt="2025-02-05T11:04:25.004" v="64" actId="1076"/>
        <pc:sldMkLst>
          <pc:docMk/>
          <pc:sldMk cId="2307593279" sldId="257"/>
        </pc:sldMkLst>
        <pc:spChg chg="mod">
          <ac:chgData name="Sergio Miguel" userId="09a8c75f-ff7f-4676-955b-0f07b7188bbf" providerId="ADAL" clId="{69D7C603-B03E-4A94-875D-6016CB18BD4C}" dt="2025-02-05T11:04:25.004" v="64" actId="1076"/>
          <ac:spMkLst>
            <pc:docMk/>
            <pc:sldMk cId="2307593279" sldId="257"/>
            <ac:spMk id="4" creationId="{4ABB1FD7-B7E0-2C1A-EDC9-ECE5198F8AAB}"/>
          </ac:spMkLst>
        </pc:spChg>
        <pc:picChg chg="add mod modCrop">
          <ac:chgData name="Sergio Miguel" userId="09a8c75f-ff7f-4676-955b-0f07b7188bbf" providerId="ADAL" clId="{69D7C603-B03E-4A94-875D-6016CB18BD4C}" dt="2025-02-05T11:01:27.543" v="15" actId="18131"/>
          <ac:picMkLst>
            <pc:docMk/>
            <pc:sldMk cId="2307593279" sldId="257"/>
            <ac:picMk id="2" creationId="{B5C45D22-CC3D-2357-FCD7-1B033DB2FCFB}"/>
          </ac:picMkLst>
        </pc:picChg>
      </pc:sldChg>
      <pc:sldChg chg="addSp delSp modSp mod">
        <pc:chgData name="Sergio Miguel" userId="09a8c75f-ff7f-4676-955b-0f07b7188bbf" providerId="ADAL" clId="{69D7C603-B03E-4A94-875D-6016CB18BD4C}" dt="2025-02-05T11:00:41.663" v="9" actId="18131"/>
        <pc:sldMkLst>
          <pc:docMk/>
          <pc:sldMk cId="359246181" sldId="258"/>
        </pc:sldMkLst>
        <pc:picChg chg="del">
          <ac:chgData name="Sergio Miguel" userId="09a8c75f-ff7f-4676-955b-0f07b7188bbf" providerId="ADAL" clId="{69D7C603-B03E-4A94-875D-6016CB18BD4C}" dt="2025-02-05T11:00:04.884" v="0" actId="478"/>
          <ac:picMkLst>
            <pc:docMk/>
            <pc:sldMk cId="359246181" sldId="258"/>
            <ac:picMk id="2" creationId="{88006C62-113B-96F2-F3F5-C493A1F8D4F6}"/>
          </ac:picMkLst>
        </pc:picChg>
        <pc:picChg chg="add mod modCrop">
          <ac:chgData name="Sergio Miguel" userId="09a8c75f-ff7f-4676-955b-0f07b7188bbf" providerId="ADAL" clId="{69D7C603-B03E-4A94-875D-6016CB18BD4C}" dt="2025-02-05T11:00:41.663" v="9" actId="18131"/>
          <ac:picMkLst>
            <pc:docMk/>
            <pc:sldMk cId="359246181" sldId="258"/>
            <ac:picMk id="3" creationId="{71ACC3EA-0EF1-A5BC-B59A-7EB54DCF7A47}"/>
          </ac:picMkLst>
        </pc:picChg>
      </pc:sldChg>
    </pc:docChg>
  </pc:docChgLst>
  <pc:docChgLst>
    <pc:chgData name="Sergio Miguel" userId="09a8c75f-ff7f-4676-955b-0f07b7188bbf" providerId="ADAL" clId="{35CCA717-64F2-4769-BF1F-16B19095D565}"/>
    <pc:docChg chg="custSel modSld">
      <pc:chgData name="Sergio Miguel" userId="09a8c75f-ff7f-4676-955b-0f07b7188bbf" providerId="ADAL" clId="{35CCA717-64F2-4769-BF1F-16B19095D565}" dt="2025-02-05T10:58:08.587" v="197" actId="6549"/>
      <pc:docMkLst>
        <pc:docMk/>
      </pc:docMkLst>
      <pc:sldChg chg="addSp delSp modSp mod">
        <pc:chgData name="Sergio Miguel" userId="09a8c75f-ff7f-4676-955b-0f07b7188bbf" providerId="ADAL" clId="{35CCA717-64F2-4769-BF1F-16B19095D565}" dt="2025-02-05T10:58:08.587" v="197" actId="6549"/>
        <pc:sldMkLst>
          <pc:docMk/>
          <pc:sldMk cId="2307593279" sldId="257"/>
        </pc:sldMkLst>
        <pc:spChg chg="mod">
          <ac:chgData name="Sergio Miguel" userId="09a8c75f-ff7f-4676-955b-0f07b7188bbf" providerId="ADAL" clId="{35CCA717-64F2-4769-BF1F-16B19095D565}" dt="2025-02-05T10:58:08.587" v="197" actId="6549"/>
          <ac:spMkLst>
            <pc:docMk/>
            <pc:sldMk cId="2307593279" sldId="257"/>
            <ac:spMk id="4" creationId="{4ABB1FD7-B7E0-2C1A-EDC9-ECE5198F8AAB}"/>
          </ac:spMkLst>
        </pc:spChg>
        <pc:picChg chg="del">
          <ac:chgData name="Sergio Miguel" userId="09a8c75f-ff7f-4676-955b-0f07b7188bbf" providerId="ADAL" clId="{35CCA717-64F2-4769-BF1F-16B19095D565}" dt="2025-02-05T10:54:55.338" v="14" actId="478"/>
          <ac:picMkLst>
            <pc:docMk/>
            <pc:sldMk cId="2307593279" sldId="257"/>
            <ac:picMk id="2" creationId="{57203255-FA20-9004-DC67-6A0D26266FE3}"/>
          </ac:picMkLst>
        </pc:picChg>
        <pc:picChg chg="del">
          <ac:chgData name="Sergio Miguel" userId="09a8c75f-ff7f-4676-955b-0f07b7188bbf" providerId="ADAL" clId="{35CCA717-64F2-4769-BF1F-16B19095D565}" dt="2025-02-05T10:54:56.618" v="15" actId="478"/>
          <ac:picMkLst>
            <pc:docMk/>
            <pc:sldMk cId="2307593279" sldId="257"/>
            <ac:picMk id="3" creationId="{D502CA84-4513-B06B-DB8A-CCCC562CAC5F}"/>
          </ac:picMkLst>
        </pc:picChg>
        <pc:picChg chg="del">
          <ac:chgData name="Sergio Miguel" userId="09a8c75f-ff7f-4676-955b-0f07b7188bbf" providerId="ADAL" clId="{35CCA717-64F2-4769-BF1F-16B19095D565}" dt="2025-02-05T10:54:54.786" v="13" actId="478"/>
          <ac:picMkLst>
            <pc:docMk/>
            <pc:sldMk cId="2307593279" sldId="257"/>
            <ac:picMk id="5" creationId="{C9D92579-C63B-016F-598C-01936C43BBF3}"/>
          </ac:picMkLst>
        </pc:picChg>
        <pc:picChg chg="add mod modCrop">
          <ac:chgData name="Sergio Miguel" userId="09a8c75f-ff7f-4676-955b-0f07b7188bbf" providerId="ADAL" clId="{35CCA717-64F2-4769-BF1F-16B19095D565}" dt="2025-02-05T10:56:00.394" v="23" actId="18131"/>
          <ac:picMkLst>
            <pc:docMk/>
            <pc:sldMk cId="2307593279" sldId="257"/>
            <ac:picMk id="6" creationId="{8F943E8F-5B15-49C4-BDD5-9E3C7C10B6A4}"/>
          </ac:picMkLst>
        </pc:picChg>
      </pc:sldChg>
      <pc:sldChg chg="addSp delSp modSp mod">
        <pc:chgData name="Sergio Miguel" userId="09a8c75f-ff7f-4676-955b-0f07b7188bbf" providerId="ADAL" clId="{35CCA717-64F2-4769-BF1F-16B19095D565}" dt="2025-02-05T10:54:29.808" v="9" actId="18131"/>
        <pc:sldMkLst>
          <pc:docMk/>
          <pc:sldMk cId="359246181" sldId="258"/>
        </pc:sldMkLst>
        <pc:picChg chg="add mod modCrop">
          <ac:chgData name="Sergio Miguel" userId="09a8c75f-ff7f-4676-955b-0f07b7188bbf" providerId="ADAL" clId="{35CCA717-64F2-4769-BF1F-16B19095D565}" dt="2025-02-05T10:54:29.808" v="9" actId="18131"/>
          <ac:picMkLst>
            <pc:docMk/>
            <pc:sldMk cId="359246181" sldId="258"/>
            <ac:picMk id="2" creationId="{88006C62-113B-96F2-F3F5-C493A1F8D4F6}"/>
          </ac:picMkLst>
        </pc:picChg>
        <pc:picChg chg="del">
          <ac:chgData name="Sergio Miguel" userId="09a8c75f-ff7f-4676-955b-0f07b7188bbf" providerId="ADAL" clId="{35CCA717-64F2-4769-BF1F-16B19095D565}" dt="2025-02-05T10:53:44.253" v="0" actId="478"/>
          <ac:picMkLst>
            <pc:docMk/>
            <pc:sldMk cId="359246181" sldId="258"/>
            <ac:picMk id="5" creationId="{6626477B-532D-99F5-4E73-3313D8C65569}"/>
          </ac:picMkLst>
        </pc:pic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941D3A1-3C24-99A1-0DAE-3A6EFC05FF1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70F96B84-0C77-4092-3C15-E078E6A337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DA6D0FD-74BD-3E5B-86F1-F1BD691D8C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7EECCCB3-97FA-FB1A-1BA9-51F872B44B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E8CFE97-B462-7F4E-8477-58764C4373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407763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8708157-8348-2EC0-696E-FBE6F3F90F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C27605A0-4CC5-9D54-334B-37AE9C26F6E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84B781EA-9CD6-1F99-92FF-CEA014F2B8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F1589F9B-D03A-02CF-E7A1-5C52E2FF02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FB31DC9D-1DF2-6515-60D7-05EA3FF691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934112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56B6735B-E823-C581-9019-B8096C5BC04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67A9F0F9-78C6-487F-A044-9518EA85FCB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89E74692-7B1C-27AA-FC8D-FE7F7CCD7B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247F7789-9AF8-4931-D102-9880D096D3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F91A45D-87C3-4939-EBC2-DF24F6F9F4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409735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9585C36-6F91-D4AB-BCCA-2B9DC07D25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092D8644-8A62-9226-E757-70AD452861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41EF682-5357-B67A-B163-53CF752356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2FDD581B-A2EA-6B64-2491-B5A6F8CCD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8B9DCEC-5241-2CDB-942B-10E0BF1C7F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417129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8DC4639-42AD-12BD-770F-BB2042A0B0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852F1531-EA12-B442-A36A-7DA8CF8B66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982EC19-2EF1-E101-E65B-913301C2CE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4065A9CF-9475-A635-880D-850894A4B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1735CEE-AEC7-8B28-DB0D-81F7764C2E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166606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029FB8F-BFC8-A90D-F147-33C68DF201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DD8072E3-03E0-FFAD-B736-ABB4CD6A4A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BFC8F82D-A57D-2B19-4A77-B0D2D93E6FF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2F582A66-4365-09A5-5329-C8D7C7B176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401CB818-6DA1-7C3E-FD38-9B11A7C7DF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AF7B285B-E013-D4E1-D052-9D28FFCF05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533353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2794009-9C10-C517-3C2C-5739640473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3CB0A46C-3262-729A-AC46-F7299DCA11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C618BBC-382A-DCDC-9031-44C01C8C42C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80B4EA46-A264-45B8-657B-9CF88E52345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78F855E6-1701-7D23-471E-121D79BA44C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908C9571-F1E1-D38E-630F-90662DBA09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97272E42-B89B-6CD1-350E-F78CC68DA5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B12EB5EB-74D6-226B-02C4-EE7547CFB8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399616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D79868F-4BEE-146F-DEC5-26DC1CDA8F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E85E03DD-F539-17D5-2AA6-DF8DD94F6C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9FCC04EF-C6B0-0939-C4A2-9C5ED27744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D287957C-77BA-D63E-BE6D-FDE4B21EB4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18627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0FBAD795-8691-E174-4232-BD16F33C20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221A7E83-247F-35FF-CC6E-DE78937E36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455DDC47-C391-85BB-AB8B-1724B23014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84597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7D4CA79-23AE-6FCA-4B72-11B9B23B51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0A790096-8447-0418-87D7-DB828EE360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F2DE0791-4FFD-3433-F5EE-D1BB4DC49B3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568BD99C-5D94-1C38-BFBD-229528AF4D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13586D96-CF8B-2060-42FE-3B701CC782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0CB5BE0C-5246-5EF7-E9DC-B75B2D0C1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938250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1A85441-5D2E-D468-EB96-AA946F5715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75B71E5E-EFC9-05C9-386D-26490B15AF9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B47E0155-D490-D32E-0987-57563DF86E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1800AC77-32C6-5077-394F-E4A120EB95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CC1F0C1F-577A-C2DB-AB71-A5AB036C3F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E6AA705B-995F-D086-4375-39C4743F43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49379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3B26B9CD-6A41-9535-5421-9BAF3C53C7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6C4EEA44-2032-FD2F-D976-97BB95A0B2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A7596A41-F194-4B30-057A-B45A485F2F7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D22D25-AA4F-41FA-9D55-8173050BFFB4}" type="datetimeFigureOut">
              <a:rPr lang="es-ES" smtClean="0"/>
              <a:t>05/02/2025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0547D22-471D-1CFC-3929-0B8F3FB73A2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6B46337-3B24-2918-CD0A-B1E6314117D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D0D93D9-ADF9-4FF3-B681-25BD42E6205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678966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6BFB15-8C5E-174A-B776-6CA5CE732CC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n 1" descr="Abre los ojos! | Blog Escuelas en red | EL PAÍS">
            <a:extLst>
              <a:ext uri="{FF2B5EF4-FFF2-40B4-BE49-F238E27FC236}">
                <a16:creationId xmlns:a16="http://schemas.microsoft.com/office/drawing/2014/main" id="{6AB3181C-EECA-627B-5911-2466A0F1F7EF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23" t="8770" r="2676" b="12957"/>
          <a:stretch/>
        </p:blipFill>
        <p:spPr bwMode="auto">
          <a:xfrm>
            <a:off x="0" y="0"/>
            <a:ext cx="12191999" cy="6858000"/>
          </a:xfrm>
          <a:prstGeom prst="rect">
            <a:avLst/>
          </a:prstGeom>
          <a:noFill/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359246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65D37A8-A44D-02FB-6F80-2AFA3EC859A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adroTexto 3">
            <a:extLst>
              <a:ext uri="{FF2B5EF4-FFF2-40B4-BE49-F238E27FC236}">
                <a16:creationId xmlns:a16="http://schemas.microsoft.com/office/drawing/2014/main" id="{4ABB1FD7-B7E0-2C1A-EDC9-ECE5198F8AAB}"/>
              </a:ext>
            </a:extLst>
          </p:cNvPr>
          <p:cNvSpPr txBox="1"/>
          <p:nvPr/>
        </p:nvSpPr>
        <p:spPr>
          <a:xfrm>
            <a:off x="905510" y="1659284"/>
            <a:ext cx="600075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200" b="1" dirty="0">
                <a:solidFill>
                  <a:srgbClr val="FFC000"/>
                </a:solidFill>
              </a:rPr>
              <a:t>LA VIDA VA PERDIENDO EL COLOR, EL CORAZÓN SE NOS VA ENDURECIENDO. </a:t>
            </a:r>
          </a:p>
          <a:p>
            <a:pPr algn="ctr"/>
            <a:r>
              <a:rPr lang="es-ES" sz="3200" b="1" dirty="0">
                <a:solidFill>
                  <a:srgbClr val="FFC000"/>
                </a:solidFill>
              </a:rPr>
              <a:t>PADRE, REGENERA NUESTRO CORAZÓN, QUE EN ÉL QUEPAN LOS DEMÁS Y LE DEN COLOR A NUESTRA VIDA.</a:t>
            </a:r>
          </a:p>
        </p:txBody>
      </p:sp>
      <p:pic>
        <p:nvPicPr>
          <p:cNvPr id="3" name="Imagen 2" descr="Abre los ojos! | Blog Escuelas en red | EL PAÍS">
            <a:extLst>
              <a:ext uri="{FF2B5EF4-FFF2-40B4-BE49-F238E27FC236}">
                <a16:creationId xmlns:a16="http://schemas.microsoft.com/office/drawing/2014/main" id="{63D86942-CDBD-1BC9-17CD-9B1FFF53AAE6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152" t="8770" r="31932" b="12957"/>
          <a:stretch/>
        </p:blipFill>
        <p:spPr bwMode="auto">
          <a:xfrm>
            <a:off x="7830194" y="-1"/>
            <a:ext cx="4361806" cy="6858000"/>
          </a:xfrm>
          <a:prstGeom prst="rect">
            <a:avLst/>
          </a:prstGeom>
          <a:noFill/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230759327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311E5BDF80DEB54B944BA9117D04567F" ma:contentTypeVersion="11" ma:contentTypeDescription="Crear nuevo documento." ma:contentTypeScope="" ma:versionID="207063a5acdbfe35dad1e64edc10f06b">
  <xsd:schema xmlns:xsd="http://www.w3.org/2001/XMLSchema" xmlns:xs="http://www.w3.org/2001/XMLSchema" xmlns:p="http://schemas.microsoft.com/office/2006/metadata/properties" xmlns:ns2="3f45ea73-29a2-40d6-9e1f-84a87059186e" targetNamespace="http://schemas.microsoft.com/office/2006/metadata/properties" ma:root="true" ma:fieldsID="93da7009be13f3bd33e00e530bb91dad" ns2:_="">
    <xsd:import namespace="3f45ea73-29a2-40d6-9e1f-84a87059186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MediaServiceDateTaken" minOccurs="0"/>
                <xsd:element ref="ns2:MediaServiceLocation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f45ea73-29a2-40d6-9e1f-84a87059186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MediaServiceDateTaken" ma:index="16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dexed="true" ma:internalName="MediaServiceLocation" ma:readOnly="true">
      <xsd:simpleType>
        <xsd:restriction base="dms:Text"/>
      </xsd:simpleType>
    </xsd:element>
    <xsd:element name="MediaServiceSearchProperties" ma:index="18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e contenido"/>
        <xsd:element ref="dc:title" minOccurs="0" maxOccurs="1" ma:index="4" ma:displayName="Títu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D245A1A9-60C0-4E86-8930-A384B78B141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3317DF0D-C650-44E5-93C6-294997E3C1A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3f45ea73-29a2-40d6-9e1f-84a87059186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A23813D3-9CC4-4446-B149-57A5199773F3}">
  <ds:schemaRefs>
    <ds:schemaRef ds:uri="http://schemas.microsoft.com/office/2006/metadata/properties"/>
    <ds:schemaRef ds:uri="http://schemas.microsoft.com/office/infopath/2007/PartnerControls"/>
    <ds:schemaRef ds:uri="b87768f5-7b84-443f-8322-6461ec80d53c"/>
    <ds:schemaRef ds:uri="119c7df9-08b6-4334-9e13-1316070ac67c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34</Words>
  <Application>Microsoft Office PowerPoint</Application>
  <PresentationFormat>Panorámica</PresentationFormat>
  <Paragraphs>2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6" baseType="lpstr">
      <vt:lpstr>Aptos</vt:lpstr>
      <vt:lpstr>Aptos Display</vt:lpstr>
      <vt:lpstr>Arial</vt:lpstr>
      <vt:lpstr>Tema de Office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José Fernando Juan</dc:creator>
  <cp:lastModifiedBy>Sergio Miguel</cp:lastModifiedBy>
  <cp:revision>2</cp:revision>
  <dcterms:created xsi:type="dcterms:W3CDTF">2024-10-17T13:47:42Z</dcterms:created>
  <dcterms:modified xsi:type="dcterms:W3CDTF">2025-02-05T11:12:26Z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0x010100311E5BDF80DEB54B944BA9117D04567F</vt:lpwstr>
  </property>
</Properties>
</file>

<file path=docProps/thumbnail.jpeg>
</file>